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3EB7C-348F-4C90-92B0-0CC9B303F7C2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2F5FD-6513-465D-B5EC-435455C783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676400"/>
            <a:ext cx="8754320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21</a:t>
            </a:r>
            <a:r>
              <a:rPr lang="en-US" sz="9600" b="1" cap="none" spc="0" baseline="300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st</a:t>
            </a:r>
            <a:r>
              <a:rPr lang="en-US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 Chapter </a:t>
            </a:r>
          </a:p>
          <a:p>
            <a:pPr algn="ctr"/>
            <a:r>
              <a:rPr lang="en-US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Anniversary</a:t>
            </a:r>
            <a:r>
              <a:rPr lang="en-US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endParaRPr lang="en-US" sz="9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CIMG34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781049"/>
            <a:ext cx="6629399" cy="4972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IMG35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2" y="990600"/>
            <a:ext cx="6553198" cy="491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IMG34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14400"/>
            <a:ext cx="6375398" cy="4781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IMG34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4802" y="990600"/>
            <a:ext cx="5892798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Kimberly</dc:creator>
  <cp:lastModifiedBy>Kimberly</cp:lastModifiedBy>
  <cp:revision>1</cp:revision>
  <dcterms:created xsi:type="dcterms:W3CDTF">2011-05-14T01:49:20Z</dcterms:created>
  <dcterms:modified xsi:type="dcterms:W3CDTF">2011-05-14T01:57:25Z</dcterms:modified>
</cp:coreProperties>
</file>