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2" r:id="rId5"/>
    <p:sldId id="258" r:id="rId6"/>
    <p:sldId id="261" r:id="rId7"/>
    <p:sldId id="260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FB502-AC24-4042-AAD4-908662151134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F55DDBD-B0EF-420C-B788-36E567FC8C1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FB502-AC24-4042-AAD4-908662151134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5DDBD-B0EF-420C-B788-36E567FC8C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FB502-AC24-4042-AAD4-908662151134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5DDBD-B0EF-420C-B788-36E567FC8C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FB502-AC24-4042-AAD4-908662151134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5DDBD-B0EF-420C-B788-36E567FC8C1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FB502-AC24-4042-AAD4-908662151134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F55DDBD-B0EF-420C-B788-36E567FC8C1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FB502-AC24-4042-AAD4-908662151134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5DDBD-B0EF-420C-B788-36E567FC8C1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FB502-AC24-4042-AAD4-908662151134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5DDBD-B0EF-420C-B788-36E567FC8C1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FB502-AC24-4042-AAD4-908662151134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5DDBD-B0EF-420C-B788-36E567FC8C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FB502-AC24-4042-AAD4-908662151134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5DDBD-B0EF-420C-B788-36E567FC8C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FB502-AC24-4042-AAD4-908662151134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5DDBD-B0EF-420C-B788-36E567FC8C1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FB502-AC24-4042-AAD4-908662151134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F55DDBD-B0EF-420C-B788-36E567FC8C1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50FB502-AC24-4042-AAD4-908662151134}" type="datetimeFigureOut">
              <a:rPr lang="en-US" smtClean="0"/>
              <a:t>8/27/2011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F55DDBD-B0EF-420C-B788-36E567FC8C1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2011 </a:t>
            </a:r>
            <a:br>
              <a:rPr lang="en-US" dirty="0" smtClean="0"/>
            </a:br>
            <a:r>
              <a:rPr lang="en-US" dirty="0" smtClean="0"/>
              <a:t>South Atlantic</a:t>
            </a:r>
            <a:br>
              <a:rPr lang="en-US" dirty="0" smtClean="0"/>
            </a:br>
            <a:r>
              <a:rPr lang="en-US" dirty="0" smtClean="0"/>
              <a:t>Regional Conference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IMG37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914400"/>
            <a:ext cx="6137589" cy="51765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IMG375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685800"/>
            <a:ext cx="7162800" cy="5524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IMG373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2" y="457200"/>
            <a:ext cx="7010398" cy="5257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IMG37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457200"/>
            <a:ext cx="7721597" cy="579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IMG375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28600"/>
            <a:ext cx="4876800" cy="614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IMG37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533400"/>
            <a:ext cx="7365999" cy="55245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IMG37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533400"/>
            <a:ext cx="7696200" cy="57721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4">
      <a:dk1>
        <a:srgbClr val="FF3399"/>
      </a:dk1>
      <a:lt1>
        <a:srgbClr val="FFADD6"/>
      </a:lt1>
      <a:dk2>
        <a:srgbClr val="36FF91"/>
      </a:dk2>
      <a:lt2>
        <a:srgbClr val="EEECE1"/>
      </a:lt2>
      <a:accent1>
        <a:srgbClr val="FF3399"/>
      </a:accent1>
      <a:accent2>
        <a:srgbClr val="C0504D"/>
      </a:accent2>
      <a:accent3>
        <a:srgbClr val="9BBB59"/>
      </a:accent3>
      <a:accent4>
        <a:srgbClr val="8064A2"/>
      </a:accent4>
      <a:accent5>
        <a:srgbClr val="00E768"/>
      </a:accent5>
      <a:accent6>
        <a:srgbClr val="F79646"/>
      </a:accent6>
      <a:hlink>
        <a:srgbClr val="009A45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</TotalTime>
  <Words>1</Words>
  <Application>Microsoft Office PowerPoint</Application>
  <PresentationFormat>On-screen Show (4:3)</PresentationFormat>
  <Paragraphs>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Equity</vt:lpstr>
      <vt:lpstr>2011  South Atlantic Regional Conference 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2011  South Atlantic Regional Conference </dc:title>
  <dc:creator>Kimberly</dc:creator>
  <cp:lastModifiedBy>Kimberly</cp:lastModifiedBy>
  <cp:revision>1</cp:revision>
  <dcterms:created xsi:type="dcterms:W3CDTF">2011-08-27T15:15:27Z</dcterms:created>
  <dcterms:modified xsi:type="dcterms:W3CDTF">2011-08-27T15:23:21Z</dcterms:modified>
</cp:coreProperties>
</file>