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E89704-5038-4A1D-A0E1-A0BA93D69DE2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27E88-46F7-4F6E-A929-3ABFFB05593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2011 Relay for Life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IMG37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95300"/>
            <a:ext cx="7620000" cy="5715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IMG37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33400"/>
            <a:ext cx="6934200" cy="5705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hristi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066800"/>
            <a:ext cx="7232679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IMG37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609600"/>
            <a:ext cx="5172364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2">
      <a:dk1>
        <a:srgbClr val="2A0015"/>
      </a:dk1>
      <a:lt1>
        <a:srgbClr val="00E768"/>
      </a:lt1>
      <a:dk2>
        <a:srgbClr val="FF8DC5"/>
      </a:dk2>
      <a:lt2>
        <a:srgbClr val="FF41A0"/>
      </a:lt2>
      <a:accent1>
        <a:srgbClr val="FF3399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4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2011 Relay for Life </vt:lpstr>
      <vt:lpstr>Slide 2</vt:lpstr>
      <vt:lpstr>Slide 3</vt:lpstr>
      <vt:lpstr>Slide 4</vt:lpstr>
      <vt:lpstr>Slide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Relay for Life </dc:title>
  <dc:creator>Kimberly</dc:creator>
  <cp:lastModifiedBy>Kimberly</cp:lastModifiedBy>
  <cp:revision>1</cp:revision>
  <dcterms:created xsi:type="dcterms:W3CDTF">2011-08-27T14:40:26Z</dcterms:created>
  <dcterms:modified xsi:type="dcterms:W3CDTF">2011-08-27T14:48:02Z</dcterms:modified>
</cp:coreProperties>
</file>