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0" r:id="rId5"/>
    <p:sldId id="261" r:id="rId6"/>
    <p:sldId id="259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63B13-8FFD-4F41-85AD-398371FAEC96}" type="datetimeFigureOut">
              <a:rPr lang="en-US" smtClean="0"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6CF11-AEC6-4109-8011-CDB5DD9913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63B13-8FFD-4F41-85AD-398371FAEC96}" type="datetimeFigureOut">
              <a:rPr lang="en-US" smtClean="0"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6CF11-AEC6-4109-8011-CDB5DD9913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63B13-8FFD-4F41-85AD-398371FAEC96}" type="datetimeFigureOut">
              <a:rPr lang="en-US" smtClean="0"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6CF11-AEC6-4109-8011-CDB5DD9913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63B13-8FFD-4F41-85AD-398371FAEC96}" type="datetimeFigureOut">
              <a:rPr lang="en-US" smtClean="0"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6CF11-AEC6-4109-8011-CDB5DD9913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63B13-8FFD-4F41-85AD-398371FAEC96}" type="datetimeFigureOut">
              <a:rPr lang="en-US" smtClean="0"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6CF11-AEC6-4109-8011-CDB5DD9913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63B13-8FFD-4F41-85AD-398371FAEC96}" type="datetimeFigureOut">
              <a:rPr lang="en-US" smtClean="0"/>
              <a:t>5/13/2011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6CF11-AEC6-4109-8011-CDB5DD9913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63B13-8FFD-4F41-85AD-398371FAEC96}" type="datetimeFigureOut">
              <a:rPr lang="en-US" smtClean="0"/>
              <a:t>5/13/2011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6CF11-AEC6-4109-8011-CDB5DD9913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63B13-8FFD-4F41-85AD-398371FAEC96}" type="datetimeFigureOut">
              <a:rPr lang="en-US" smtClean="0"/>
              <a:t>5/13/2011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6CF11-AEC6-4109-8011-CDB5DD9913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63B13-8FFD-4F41-85AD-398371FAEC96}" type="datetimeFigureOut">
              <a:rPr lang="en-US" smtClean="0"/>
              <a:t>5/13/2011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6CF11-AEC6-4109-8011-CDB5DD9913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63B13-8FFD-4F41-85AD-398371FAEC96}" type="datetimeFigureOut">
              <a:rPr lang="en-US" smtClean="0"/>
              <a:t>5/13/2011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6CF11-AEC6-4109-8011-CDB5DD9913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63B13-8FFD-4F41-85AD-398371FAEC96}" type="datetimeFigureOut">
              <a:rPr lang="en-US" smtClean="0"/>
              <a:t>5/13/2011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6CF11-AEC6-4109-8011-CDB5DD9913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60000"/>
                <a:lumOff val="4000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263B13-8FFD-4F41-85AD-398371FAEC96}" type="datetimeFigureOut">
              <a:rPr lang="en-US" smtClean="0"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6CF11-AEC6-4109-8011-CDB5DD991357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6386" y="2514600"/>
            <a:ext cx="8911414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92D050"/>
                </a:solidFill>
                <a:effectLst/>
                <a:latin typeface="Algerian" pitchFamily="82" charset="0"/>
              </a:rPr>
              <a:t>2011 MLK Activities </a:t>
            </a:r>
            <a:endParaRPr lang="en-US" sz="66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rgbClr val="92D050"/>
              </a:solidFill>
              <a:effectLst/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100_030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1447800"/>
            <a:ext cx="5529634" cy="36825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2" name="Picture 6" descr="100_03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1143000"/>
            <a:ext cx="6393185" cy="42576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100_031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1371600"/>
            <a:ext cx="5973250" cy="397801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100_03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94563" y="914400"/>
            <a:ext cx="6293067" cy="4191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IMG353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1524000"/>
            <a:ext cx="6112508" cy="35858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P103029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25601" y="838200"/>
            <a:ext cx="5791199" cy="4343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</Words>
  <Application>Microsoft Office PowerPoint</Application>
  <PresentationFormat>On-screen Show (4:3)</PresentationFormat>
  <Paragraphs>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Kimberly</dc:creator>
  <cp:lastModifiedBy>Kimberly</cp:lastModifiedBy>
  <cp:revision>1</cp:revision>
  <dcterms:created xsi:type="dcterms:W3CDTF">2011-05-14T02:19:19Z</dcterms:created>
  <dcterms:modified xsi:type="dcterms:W3CDTF">2011-05-14T02:27:26Z</dcterms:modified>
</cp:coreProperties>
</file>