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1EF3D-3709-46FA-BA15-94D284BDA63A}" type="datetimeFigureOut">
              <a:rPr lang="en-US" smtClean="0"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9EBAE-FDFA-40DF-8F85-FA6C1A1107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447800"/>
            <a:ext cx="6495369" cy="4154984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/>
                <a:solidFill>
                  <a:srgbClr val="FF33CC"/>
                </a:solidFill>
                <a:effectLst/>
                <a:latin typeface="Brush Script MT" pitchFamily="66" charset="0"/>
              </a:rPr>
              <a:t>2011 AKA Day </a:t>
            </a:r>
          </a:p>
          <a:p>
            <a:pPr algn="ctr"/>
            <a:r>
              <a:rPr lang="en-US" sz="8800" b="1" cap="none" spc="0" dirty="0" smtClean="0">
                <a:ln/>
                <a:solidFill>
                  <a:srgbClr val="FF33CC"/>
                </a:solidFill>
                <a:effectLst/>
                <a:latin typeface="Brush Script MT" pitchFamily="66" charset="0"/>
              </a:rPr>
              <a:t>at the </a:t>
            </a:r>
          </a:p>
          <a:p>
            <a:pPr algn="ctr"/>
            <a:r>
              <a:rPr lang="en-US" sz="8800" b="1" cap="none" spc="0" dirty="0" smtClean="0">
                <a:ln/>
                <a:solidFill>
                  <a:srgbClr val="FF33CC"/>
                </a:solidFill>
                <a:effectLst/>
                <a:latin typeface="Brush Script MT" pitchFamily="66" charset="0"/>
              </a:rPr>
              <a:t>Capital </a:t>
            </a:r>
            <a:endParaRPr lang="en-US" sz="8800" b="1" cap="none" spc="0" dirty="0">
              <a:ln/>
              <a:solidFill>
                <a:srgbClr val="FF33CC"/>
              </a:solidFill>
              <a:effectLst/>
              <a:latin typeface="Brush Script MT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100_0149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2" y="876300"/>
            <a:ext cx="6553198" cy="491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00_01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14400"/>
            <a:ext cx="44958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00_01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38200"/>
            <a:ext cx="5867400" cy="4400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00_01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647700"/>
            <a:ext cx="5994400" cy="499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100_013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4" name="Picture 4" descr="100_0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38200"/>
            <a:ext cx="6070600" cy="4552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Kimberly</dc:creator>
  <cp:lastModifiedBy>Kimberly</cp:lastModifiedBy>
  <cp:revision>1</cp:revision>
  <dcterms:created xsi:type="dcterms:W3CDTF">2011-05-14T01:58:04Z</dcterms:created>
  <dcterms:modified xsi:type="dcterms:W3CDTF">2011-05-14T02:06:38Z</dcterms:modified>
</cp:coreProperties>
</file>