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9" r:id="rId4"/>
    <p:sldId id="257" r:id="rId5"/>
    <p:sldId id="264" r:id="rId6"/>
    <p:sldId id="265" r:id="rId7"/>
    <p:sldId id="263" r:id="rId8"/>
    <p:sldId id="261" r:id="rId9"/>
    <p:sldId id="260" r:id="rId10"/>
    <p:sldId id="275" r:id="rId11"/>
    <p:sldId id="266" r:id="rId12"/>
    <p:sldId id="267" r:id="rId13"/>
    <p:sldId id="274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DDA8F3-8787-488A-A420-70B93F9A5272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D620F9-65FA-4256-AF9E-78FE3E087B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2010 Relay for Life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_0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609600"/>
            <a:ext cx="769020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_0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12" y="762000"/>
            <a:ext cx="723109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_0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239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_0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7235226" cy="579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_0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3454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_0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52" y="408521"/>
            <a:ext cx="7766348" cy="546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_0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580522" cy="5261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_0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69" y="762000"/>
            <a:ext cx="757543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C_0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9020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_0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870" y="878206"/>
            <a:ext cx="7205130" cy="521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_0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91976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_0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4724400" cy="601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_02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SC_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133"/>
            <a:ext cx="7350005" cy="573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_019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569376" cy="593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0">
      <a:dk1>
        <a:srgbClr val="FF3399"/>
      </a:dk1>
      <a:lt1>
        <a:srgbClr val="FFADD6"/>
      </a:lt1>
      <a:dk2>
        <a:srgbClr val="36FF91"/>
      </a:dk2>
      <a:lt2>
        <a:srgbClr val="EEECE1"/>
      </a:lt2>
      <a:accent1>
        <a:srgbClr val="FF339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</TotalTime>
  <Words>4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2010 Relay for Life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Relay for Life</dc:title>
  <dc:creator>Kimberly</dc:creator>
  <cp:lastModifiedBy>Kimberly</cp:lastModifiedBy>
  <cp:revision>3</cp:revision>
  <dcterms:created xsi:type="dcterms:W3CDTF">2011-08-27T14:48:43Z</dcterms:created>
  <dcterms:modified xsi:type="dcterms:W3CDTF">2011-08-27T15:13:29Z</dcterms:modified>
</cp:coreProperties>
</file>