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65" r:id="rId7"/>
    <p:sldId id="261" r:id="rId8"/>
    <p:sldId id="260" r:id="rId9"/>
    <p:sldId id="264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2BE4-6CB5-4654-90EA-841E93E062AA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F7B5-0A3F-42CB-B1D4-75D99A84C5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2BE4-6CB5-4654-90EA-841E93E062AA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F7B5-0A3F-42CB-B1D4-75D99A84C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2BE4-6CB5-4654-90EA-841E93E062AA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F7B5-0A3F-42CB-B1D4-75D99A84C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2BE4-6CB5-4654-90EA-841E93E062AA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F7B5-0A3F-42CB-B1D4-75D99A84C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2BE4-6CB5-4654-90EA-841E93E062AA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8A1F7B5-0A3F-42CB-B1D4-75D99A84C5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2BE4-6CB5-4654-90EA-841E93E062AA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F7B5-0A3F-42CB-B1D4-75D99A84C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2BE4-6CB5-4654-90EA-841E93E062AA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F7B5-0A3F-42CB-B1D4-75D99A84C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2BE4-6CB5-4654-90EA-841E93E062AA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F7B5-0A3F-42CB-B1D4-75D99A84C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2BE4-6CB5-4654-90EA-841E93E062AA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F7B5-0A3F-42CB-B1D4-75D99A84C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2BE4-6CB5-4654-90EA-841E93E062AA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F7B5-0A3F-42CB-B1D4-75D99A84C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2BE4-6CB5-4654-90EA-841E93E062AA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F7B5-0A3F-42CB-B1D4-75D99A84C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EE2BE4-6CB5-4654-90EA-841E93E062AA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A1F7B5-0A3F-42CB-B1D4-75D99A84C5E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2010 Chapter Retreat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C028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165221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SC028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772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C028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5867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C028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533400"/>
            <a:ext cx="731519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SC029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39336"/>
            <a:ext cx="6705600" cy="5151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SC028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42950"/>
            <a:ext cx="70104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028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691420" cy="554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SC029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799"/>
            <a:ext cx="7086600" cy="53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SC02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594600" cy="5695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5">
      <a:dk1>
        <a:srgbClr val="92D050"/>
      </a:dk1>
      <a:lt1>
        <a:sysClr val="window" lastClr="FFFFFF"/>
      </a:lt1>
      <a:dk2>
        <a:srgbClr val="FF6699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</TotalTime>
  <Words>3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2010 Chapter Retreat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Chapter Retreat</dc:title>
  <dc:creator>Kimberly</dc:creator>
  <cp:lastModifiedBy>Kimberly</cp:lastModifiedBy>
  <cp:revision>2</cp:revision>
  <dcterms:created xsi:type="dcterms:W3CDTF">2011-08-27T14:28:21Z</dcterms:created>
  <dcterms:modified xsi:type="dcterms:W3CDTF">2011-08-27T14:38:51Z</dcterms:modified>
</cp:coreProperties>
</file>